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Tomorrow Semi Bold"/>
      <p:regular r:id="rId15"/>
    </p:embeddedFont>
    <p:embeddedFont>
      <p:font typeface="Tomorrow Semi Bold"/>
      <p:regular r:id="rId16"/>
    </p:embeddedFont>
    <p:embeddedFont>
      <p:font typeface="Tomorrow Semi Bold"/>
      <p:regular r:id="rId17"/>
    </p:embeddedFont>
    <p:embeddedFont>
      <p:font typeface="Tomorrow Semi Bold"/>
      <p:regular r:id="rId18"/>
    </p:embeddedFont>
    <p:embeddedFont>
      <p:font typeface="Tomorrow"/>
      <p:regular r:id="rId19"/>
    </p:embeddedFont>
    <p:embeddedFont>
      <p:font typeface="Tomorrow"/>
      <p:regular r:id="rId20"/>
    </p:embeddedFont>
    <p:embeddedFont>
      <p:font typeface="Tomorrow"/>
      <p:regular r:id="rId21"/>
    </p:embeddedFont>
    <p:embeddedFont>
      <p:font typeface="Tomorrow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D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D1D1B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2893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Windows Server et Active Directory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8665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Solution complète pour gérer l'infrastructure informatique d'entreprise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66760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Centralisation des ressources et services réseau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28566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Administration simplifiée des utilisateurs et ordinateurs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920621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928241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56440" y="5903714"/>
            <a:ext cx="256913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9C9C0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par BurNinG Soul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9914"/>
            <a:ext cx="73299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Rôles de Windows Server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21885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3C3C3A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AD DS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3936087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Annuaire centralisé des ressources réseau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3218855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3C3C3A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55481" y="3936087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Résolution de noms en adresses IP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752618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3C3C3A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DHCP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0604" y="5469850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Attribution automatique d'adresses IP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667" y="4752618"/>
            <a:ext cx="6408063" cy="1306949"/>
          </a:xfrm>
          <a:prstGeom prst="roundRect">
            <a:avLst>
              <a:gd name="adj" fmla="val 2603"/>
            </a:avLst>
          </a:prstGeom>
          <a:solidFill>
            <a:srgbClr val="3C3C3A"/>
          </a:solidFill>
          <a:ln/>
        </p:spPr>
      </p:sp>
      <p:sp>
        <p:nvSpPr>
          <p:cNvPr id="13" name="Text 11"/>
          <p:cNvSpPr/>
          <p:nvPr/>
        </p:nvSpPr>
        <p:spPr>
          <a:xfrm>
            <a:off x="7655481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Services de fichiers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55481" y="5469850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Partage et stockage centralisés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94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Mise en place d'un domaine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4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95128" y="2540913"/>
            <a:ext cx="4391025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Installation de Windows Server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951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Configuration matérielle et système de base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95128" y="3866198"/>
            <a:ext cx="292274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Configuration réseau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951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IP fixe, nom d'hôte, paramètres réseau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95128" y="5191482"/>
            <a:ext cx="515135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Promotion en contrôleur de domaine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951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Installation du rôle AD DS</a:t>
            </a:r>
            <a:endParaRPr lang="en-US" sz="17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95128" y="6516767"/>
            <a:ext cx="3788569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Vérification de l'installation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6951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Tests de fonctionnement et réplication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86310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Structure de l'Active Directory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Forêt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31053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Regroupement de domaines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555553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5961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Domaine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25961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Frontière administrative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555553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7839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Unités d'organisation (OU)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37839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Conteneurs pour objets AD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555553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Objets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35849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Utilisateurs, groupes, ordinateurs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0281"/>
            <a:ext cx="99725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Gestion des utilisateurs et groupes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260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Utilisateurs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0718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Création de comptes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4937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Attribution de droits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9157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Profils itinérants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5260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Groupes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410718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Sécurité vs Distribution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54937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Domaine local/global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4991576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Imbrication de groupes</a:t>
            </a:r>
            <a:endParaRPr lang="en-US" sz="175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2067" y="3554373"/>
            <a:ext cx="3978116" cy="2169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7613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Stratégies de groupe (GPO)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Création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Définition des paramètres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Liaison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Association à une OU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Application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Rafraîchissement automatique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Vérification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Résultat des stratégies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Avantages pour l'entreprise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C3C3A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Sécurité renforcée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Authentification centralisée et contrôle d'accès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C3C3A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913465"/>
            <a:ext cx="36396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Administration simplifiée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Gestion centralisée des postes et utilisateurs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C3C3A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Productivité accrue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Accès rapide aux ressources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C3C3A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683097"/>
            <a:ext cx="29247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Réduction des coûts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Automatisation des tâches d'administration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EDEDE8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Conclusion et bonnes pratiques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333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C3C3A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2833330"/>
            <a:ext cx="29991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Planification soignée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Architecture réfléchie avant déploiement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346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C3C3A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3913465"/>
            <a:ext cx="3432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Sauvegardes régulières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Protection des données AD et restauration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36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C3C3A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4993600"/>
            <a:ext cx="3154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Surveillance continue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Audit et maintenance préventive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0737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C3C3A"/>
          </a:solidFill>
          <a:ln/>
        </p:spPr>
      </p:sp>
      <p:sp>
        <p:nvSpPr>
          <p:cNvPr id="14" name="Text 11"/>
          <p:cNvSpPr/>
          <p:nvPr/>
        </p:nvSpPr>
        <p:spPr>
          <a:xfrm>
            <a:off x="23246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9C9C0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Documentation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9C0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Procédures et schémas à jour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2025-06-02T07:56:10Z</dcterms:created>
  <dcterms:modified xsi:type="dcterms:W3CDTF">2025-06-02T07:56:10Z</dcterms:modified>
</cp:coreProperties>
</file>