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Instrument Sans Semi Bold"/>
      <p:regular r:id="rId14"/>
    </p:embeddedFont>
    <p:embeddedFont>
      <p:font typeface="Instrument Sans Semi Bold"/>
      <p:regular r:id="rId15"/>
    </p:embeddedFont>
    <p:embeddedFont>
      <p:font typeface="Instrument Sans Semi Bold"/>
      <p:regular r:id="rId16"/>
    </p:embeddedFont>
    <p:embeddedFont>
      <p:font typeface="Instrument Sans Semi Bold"/>
      <p:regular r:id="rId17"/>
    </p:embeddedFont>
    <p:embeddedFont>
      <p:font typeface="Instrument Sans Medium"/>
      <p:regular r:id="rId18"/>
    </p:embeddedFont>
    <p:embeddedFont>
      <p:font typeface="Instrument Sans Medium"/>
      <p:regular r:id="rId19"/>
    </p:embeddedFont>
    <p:embeddedFont>
      <p:font typeface="Instrument Sans Medium"/>
      <p:regular r:id="rId20"/>
    </p:embeddedFont>
    <p:embeddedFont>
      <p:font typeface="Instrument Sans Medium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GLPI : Solution de Gestion IT Open Source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Présentation complète du système de gestion libre de parc informatique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285661"/>
            <a:ext cx="230183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FD0D8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par BurNinG Soul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0947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Qu'est-ce que GLPI ?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90" y="31437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937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Logiciel libre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4427934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Solution open source gratuite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293" y="31437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4293" y="3937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Gestion de parc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74293" y="4427934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Inventaire complet des ressources IT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195" y="314372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897195" y="3937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Helpdesk intégré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897195" y="4427934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Suivi des incidents et demandes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4451390" y="5408890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GLPI signifie "Gestionnaire Libre de Parc Informatique". Développé depuis 2003, il est devenu référence en gestion IT.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72318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Fonctionnalités Principales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174319"/>
            <a:ext cx="28915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Inventaire automatisé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6647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Ordinateurs, périphériques, logiciels, réseaux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Gestion des tickets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Suivi des incidents, problèmes et demandes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30258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Gestion administrative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Contrats, documents, fournisseurs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28767"/>
            <a:ext cx="31792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Rapports et statistiques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191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Tableaux de bord personnalisables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216" y="610314"/>
            <a:ext cx="6164818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Architecture Technique</a:t>
            </a:r>
            <a:endParaRPr lang="en-US" sz="43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881" y="1745337"/>
            <a:ext cx="1618536" cy="127611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96" y="2346841"/>
            <a:ext cx="311468" cy="3893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75873" y="1966793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Interface utilisateur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075873" y="2445663"/>
            <a:ext cx="30591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Accessible via navigateur web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9780" y="3033832"/>
            <a:ext cx="8890040" cy="15240"/>
          </a:xfrm>
          <a:prstGeom prst="roundRect">
            <a:avLst>
              <a:gd name="adj" fmla="val 610422"/>
            </a:avLst>
          </a:prstGeom>
          <a:solidFill>
            <a:srgbClr val="56565B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494" y="3076813"/>
            <a:ext cx="3237190" cy="1276112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96" y="3520202"/>
            <a:ext cx="311468" cy="38933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85140" y="3298269"/>
            <a:ext cx="2128838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Application PHP</a:t>
            </a:r>
            <a:endParaRPr lang="en-US" sz="2150" dirty="0"/>
          </a:p>
        </p:txBody>
      </p:sp>
      <p:sp>
        <p:nvSpPr>
          <p:cNvPr id="11" name="Text 5"/>
          <p:cNvSpPr/>
          <p:nvPr/>
        </p:nvSpPr>
        <p:spPr>
          <a:xfrm>
            <a:off x="5885140" y="3777139"/>
            <a:ext cx="21288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Framework MVC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9048" y="4365308"/>
            <a:ext cx="8080772" cy="15240"/>
          </a:xfrm>
          <a:prstGeom prst="roundRect">
            <a:avLst>
              <a:gd name="adj" fmla="val 610422"/>
            </a:avLst>
          </a:prstGeom>
          <a:solidFill>
            <a:srgbClr val="56565B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226" y="4408289"/>
            <a:ext cx="4855845" cy="1276112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296" y="4851678"/>
            <a:ext cx="311468" cy="38933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94527" y="4629745"/>
            <a:ext cx="2196584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Base de données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6694527" y="5108615"/>
            <a:ext cx="21965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MySQL/MariaDB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8435" y="5696783"/>
            <a:ext cx="7271385" cy="15240"/>
          </a:xfrm>
          <a:prstGeom prst="roundRect">
            <a:avLst>
              <a:gd name="adj" fmla="val 610422"/>
            </a:avLst>
          </a:prstGeom>
          <a:solidFill>
            <a:srgbClr val="56565B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39" y="5739765"/>
            <a:ext cx="6474500" cy="1276112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9296" y="6183154"/>
            <a:ext cx="311468" cy="38933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3795" y="5961221"/>
            <a:ext cx="2627590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Serveur web</a:t>
            </a:r>
            <a:endParaRPr lang="en-US" sz="2150" dirty="0"/>
          </a:p>
        </p:txBody>
      </p:sp>
      <p:sp>
        <p:nvSpPr>
          <p:cNvPr id="21" name="Text 11"/>
          <p:cNvSpPr/>
          <p:nvPr/>
        </p:nvSpPr>
        <p:spPr>
          <a:xfrm>
            <a:off x="7503795" y="6440091"/>
            <a:ext cx="26275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Apache/Nginx sous Linux</a:t>
            </a:r>
            <a:endParaRPr lang="en-US" sz="1700" dirty="0"/>
          </a:p>
        </p:txBody>
      </p:sp>
      <p:sp>
        <p:nvSpPr>
          <p:cNvPr id="22" name="Text 12"/>
          <p:cNvSpPr/>
          <p:nvPr/>
        </p:nvSpPr>
        <p:spPr>
          <a:xfrm>
            <a:off x="775216" y="7264956"/>
            <a:ext cx="13079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Architecture client-serveur classique avec séparation données/application. Installation simple sur serveur LAMP/WAMP.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56738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L'Interface Utilisateur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Tableau de bord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762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Vue d'ensemble personnalisable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Statistiques et alertes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Gestion des tickets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4762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Interface intuitive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Suivi des demandes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Inventaire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47627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Vue détaillée du matériel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04324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Recherche avancée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00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Avantages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90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24790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Coût maîtrisé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96941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Solution gratuite, open source et sans licence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5591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Flexibilité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Nombreux plugins disponibles, personnalisation avancée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63927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4639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Communauté active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Support, documentation et mises à jour régulières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571940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811095" y="57194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Conformité ITIL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20982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Respect des bonnes pratiques de gestion IT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6289"/>
            <a:ext cx="82274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Conclusion et Mise en Pratique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2094667"/>
            <a:ext cx="4221480" cy="422148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41" y="2094667"/>
            <a:ext cx="4221599" cy="4221599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391" y="2094667"/>
            <a:ext cx="4221599" cy="422159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671738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Solution complète pour gestion IT professionnelle. Idéal pour environnements éducatifs et professionnels. Compétence valorisée sur le marché du travail.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2025-06-02T07:49:15Z</dcterms:created>
  <dcterms:modified xsi:type="dcterms:W3CDTF">2025-06-02T07:49:15Z</dcterms:modified>
</cp:coreProperties>
</file>