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Lora"/>
      <p:regular r:id="rId14"/>
    </p:embeddedFont>
    <p:embeddedFont>
      <p:font typeface="Lora"/>
      <p:regular r:id="rId15"/>
    </p:embeddedFont>
    <p:embeddedFont>
      <p:font typeface="Lora"/>
      <p:regular r:id="rId16"/>
    </p:embeddedFont>
    <p:embeddedFont>
      <p:font typeface="Lora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17812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Déploiement d'un Serveur DHCP via Active Directory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945136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Ce guide technique présente les étapes essentielles pour déployer un serveur DHCP intégré à un Active Directory sous Windows Server 2022.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4980384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Une approche pratique pour les administrateurs réseau en formation.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6324124" y="5650468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4D4D51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44" y="5658088"/>
            <a:ext cx="367665" cy="36766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826687" y="5632609"/>
            <a:ext cx="2265283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6E5EF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par BurNinG Soul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63556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 Rôle du DHCP dans l'Infrastructure Réseau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24" y="3402568"/>
            <a:ext cx="572453" cy="57245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4214336"/>
            <a:ext cx="2290048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Attribution Automatique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24124" y="5061823"/>
            <a:ext cx="229004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Assigne dynamiquement les adresses IP aux clients du réseau.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376" y="3402568"/>
            <a:ext cx="572453" cy="5724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3376" y="4214336"/>
            <a:ext cx="2290048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Configuration Réseau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3376" y="5061823"/>
            <a:ext cx="229004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Fournit les paramètres essentiels comme le masque, la passerelle et les DNS.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628" y="3402568"/>
            <a:ext cx="572453" cy="57245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2628" y="4214336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Centralisation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02628" y="4709874"/>
            <a:ext cx="2290048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Gère les adresses IP depuis un point central de l'infrastructure.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03559"/>
            <a:ext cx="103999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Intégration DHCP avec Active Directory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058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Sécurité Renforcée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697129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L'autorisation du serveur DHCP dans l'AD empêche les serveurs non autorisés de distribuer des adresses.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0615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validation des requêtes DHCP est assurée par l'infrastructure d'authentification de l'AD.</a:t>
            </a:r>
            <a:endParaRPr lang="en-US" sz="18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7813" y="3135749"/>
            <a:ext cx="3928586" cy="214276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877901" y="3105864"/>
            <a:ext cx="332410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Administration Simplifiée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877901" y="3697129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gestion centralisée permet une vue globale des baux d'adresses IP.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9877901" y="4678561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Les stratégies de groupe facilitent le déploiement de configurations DHCP.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0803"/>
            <a:ext cx="991290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Étapes d'Installation du Service DHCP</a:t>
            </a:r>
            <a:endParaRPr lang="en-US" sz="44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724" y="1773793"/>
            <a:ext cx="1196816" cy="14362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93513" y="20131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Installation du rôle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393513" y="2508647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Ouvrez le Gestionnaire de serveur et ajoutez le rôle DHCP.</a:t>
            </a:r>
            <a:endParaRPr lang="en-US" sz="18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4" y="3210044"/>
            <a:ext cx="1196816" cy="143625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93513" y="3449360"/>
            <a:ext cx="288595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Autorisation dans l'AD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393513" y="3944898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Autorisez le serveur DHCP dans votre domaine Active Directory.</a:t>
            </a:r>
            <a:endParaRPr lang="en-US" sz="18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4646295"/>
            <a:ext cx="1196816" cy="143625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393513" y="48856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Configuration initiale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393513" y="5381149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Définissez les paramètres globaux et créez votre première étendue.</a:t>
            </a:r>
            <a:endParaRPr lang="en-US" sz="18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6082546"/>
            <a:ext cx="1196816" cy="143625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393513" y="632186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Vérification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2393513" y="6817400"/>
            <a:ext cx="113991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Testez la distribution d'adresses avec un client réseau.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19357"/>
            <a:ext cx="930747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Configuration d'une Étendue DHCP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582347"/>
            <a:ext cx="12954952" cy="4127897"/>
          </a:xfrm>
          <a:prstGeom prst="roundRect">
            <a:avLst>
              <a:gd name="adj" fmla="val 87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5344" y="2589967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84659" y="2741176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Nom de l'étendue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7558326" y="2741176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Guillaume-Etendue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845344" y="3275409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84659" y="3426619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Plage d'adresses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558326" y="3426619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192.168.1.2 - 192.168.1.253/24</a:t>
            </a:r>
            <a:endParaRPr lang="en-US" sz="1850" dirty="0"/>
          </a:p>
        </p:txBody>
      </p:sp>
      <p:sp>
        <p:nvSpPr>
          <p:cNvPr id="10" name="Shape 8"/>
          <p:cNvSpPr/>
          <p:nvPr/>
        </p:nvSpPr>
        <p:spPr>
          <a:xfrm>
            <a:off x="845344" y="3960852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84659" y="4112062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Masque de sous-réseau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7558326" y="4112062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255.255.255.0</a:t>
            </a:r>
            <a:endParaRPr lang="en-US" sz="1850" dirty="0"/>
          </a:p>
        </p:txBody>
      </p:sp>
      <p:sp>
        <p:nvSpPr>
          <p:cNvPr id="13" name="Shape 11"/>
          <p:cNvSpPr/>
          <p:nvPr/>
        </p:nvSpPr>
        <p:spPr>
          <a:xfrm>
            <a:off x="845344" y="4646295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84659" y="4797504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Passerelle par défaut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7558326" y="4797504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192.168.1.254</a:t>
            </a:r>
            <a:endParaRPr lang="en-US" sz="1850" dirty="0"/>
          </a:p>
        </p:txBody>
      </p:sp>
      <p:sp>
        <p:nvSpPr>
          <p:cNvPr id="16" name="Shape 14"/>
          <p:cNvSpPr/>
          <p:nvPr/>
        </p:nvSpPr>
        <p:spPr>
          <a:xfrm>
            <a:off x="845344" y="5331738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84659" y="5482947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Serveurs DNS</a:t>
            </a:r>
            <a:endParaRPr lang="en-US" sz="1850" dirty="0"/>
          </a:p>
        </p:txBody>
      </p:sp>
      <p:sp>
        <p:nvSpPr>
          <p:cNvPr id="18" name="Text 16"/>
          <p:cNvSpPr/>
          <p:nvPr/>
        </p:nvSpPr>
        <p:spPr>
          <a:xfrm>
            <a:off x="7558326" y="5482947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192.168.1.1</a:t>
            </a:r>
            <a:endParaRPr lang="en-US" sz="1850" dirty="0"/>
          </a:p>
        </p:txBody>
      </p:sp>
      <p:sp>
        <p:nvSpPr>
          <p:cNvPr id="19" name="Shape 17"/>
          <p:cNvSpPr/>
          <p:nvPr/>
        </p:nvSpPr>
        <p:spPr>
          <a:xfrm>
            <a:off x="845344" y="6017181"/>
            <a:ext cx="12939713" cy="6854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1084659" y="6168390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Durée du bail</a:t>
            </a:r>
            <a:endParaRPr lang="en-US" sz="1850" dirty="0"/>
          </a:p>
        </p:txBody>
      </p:sp>
      <p:sp>
        <p:nvSpPr>
          <p:cNvPr id="21" name="Text 19"/>
          <p:cNvSpPr/>
          <p:nvPr/>
        </p:nvSpPr>
        <p:spPr>
          <a:xfrm>
            <a:off x="7558326" y="6168390"/>
            <a:ext cx="59874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 jours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9376"/>
            <a:ext cx="719732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Avantages pour l'Entreprise</a:t>
            </a:r>
            <a:endParaRPr lang="en-US" sz="44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4814" y="1902143"/>
            <a:ext cx="1603058" cy="1357193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988" y="253793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117187" y="21414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Sécurité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117187" y="2636996"/>
            <a:ext cx="344828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Contrôle complet des accès réseau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4937641" y="3273981"/>
            <a:ext cx="8795266" cy="15240"/>
          </a:xfrm>
          <a:prstGeom prst="roundRect">
            <a:avLst>
              <a:gd name="adj" fmla="val 235611"/>
            </a:avLst>
          </a:prstGeom>
          <a:solidFill>
            <a:srgbClr val="5D606B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285" y="3319105"/>
            <a:ext cx="3206234" cy="1357193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378725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18835" y="3558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Productivité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918835" y="4053959"/>
            <a:ext cx="381690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Configuration automatique des postes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5739289" y="4690943"/>
            <a:ext cx="7993618" cy="15240"/>
          </a:xfrm>
          <a:prstGeom prst="roundRect">
            <a:avLst>
              <a:gd name="adj" fmla="val 235611"/>
            </a:avLst>
          </a:prstGeom>
          <a:solidFill>
            <a:srgbClr val="5D606B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38" y="4736068"/>
            <a:ext cx="4809411" cy="1357193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520422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20364" y="49753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Gestion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20364" y="5470922"/>
            <a:ext cx="326528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Administration centralisée des IP</a:t>
            </a:r>
            <a:endParaRPr lang="en-US" sz="1850" dirty="0"/>
          </a:p>
        </p:txBody>
      </p:sp>
      <p:sp>
        <p:nvSpPr>
          <p:cNvPr id="17" name="Shape 9"/>
          <p:cNvSpPr/>
          <p:nvPr/>
        </p:nvSpPr>
        <p:spPr>
          <a:xfrm>
            <a:off x="6540818" y="6107906"/>
            <a:ext cx="7192089" cy="15240"/>
          </a:xfrm>
          <a:prstGeom prst="roundRect">
            <a:avLst>
              <a:gd name="adj" fmla="val 235611"/>
            </a:avLst>
          </a:prstGeom>
          <a:solidFill>
            <a:srgbClr val="5D606B"/>
          </a:solidFill>
          <a:ln/>
        </p:spPr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6153031"/>
            <a:ext cx="6412587" cy="1357193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988" y="6621185"/>
            <a:ext cx="336590" cy="42076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22012" y="63923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Économie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22012" y="6887885"/>
            <a:ext cx="357401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Réduction des temps d'intervention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5213" y="1255871"/>
            <a:ext cx="7489388" cy="634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Bonnes Pratiques et Conclusion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55213" y="2214205"/>
            <a:ext cx="485537" cy="485537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01" y="2266593"/>
            <a:ext cx="304562" cy="38076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56492" y="2288381"/>
            <a:ext cx="2538770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Redondance</a:t>
            </a:r>
            <a:endParaRPr lang="en-US" sz="1950" dirty="0"/>
          </a:p>
        </p:txBody>
      </p:sp>
      <p:sp>
        <p:nvSpPr>
          <p:cNvPr id="7" name="Text 3"/>
          <p:cNvSpPr/>
          <p:nvPr/>
        </p:nvSpPr>
        <p:spPr>
          <a:xfrm>
            <a:off x="1456492" y="2735104"/>
            <a:ext cx="6932295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Déployez au moins deux serveurs DHCP pour assurer la continuité du service.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755213" y="3511987"/>
            <a:ext cx="485537" cy="485537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01" y="3564374"/>
            <a:ext cx="304562" cy="3807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456492" y="3586162"/>
            <a:ext cx="2538770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Surveillance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1456492" y="4032885"/>
            <a:ext cx="6932295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Configurez des alertes pour les étendues approchant de la saturation.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755213" y="4809768"/>
            <a:ext cx="485537" cy="485537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01" y="4862155"/>
            <a:ext cx="304562" cy="38076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56492" y="4883944"/>
            <a:ext cx="2538770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Documentation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1456492" y="5330666"/>
            <a:ext cx="6932295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Maintenez un schéma à jour de votre plan d'adressage IP.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755213" y="6107549"/>
            <a:ext cx="485537" cy="485537"/>
          </a:xfrm>
          <a:prstGeom prst="roundRect">
            <a:avLst>
              <a:gd name="adj" fmla="val 6667"/>
            </a:avLst>
          </a:prstGeom>
          <a:solidFill>
            <a:srgbClr val="444752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01" y="6159937"/>
            <a:ext cx="304562" cy="38076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456492" y="6181725"/>
            <a:ext cx="2538770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Maintenance</a:t>
            </a:r>
            <a:endParaRPr lang="en-US" sz="1950" dirty="0"/>
          </a:p>
        </p:txBody>
      </p:sp>
      <p:sp>
        <p:nvSpPr>
          <p:cNvPr id="19" name="Text 12"/>
          <p:cNvSpPr/>
          <p:nvPr/>
        </p:nvSpPr>
        <p:spPr>
          <a:xfrm>
            <a:off x="1456492" y="6628448"/>
            <a:ext cx="6932295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Planifiez des révisions régulières de votre configuration DHCP.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2025-06-02T08:11:36Z</dcterms:created>
  <dcterms:modified xsi:type="dcterms:W3CDTF">2025-06-02T08:11:36Z</dcterms:modified>
</cp:coreProperties>
</file>