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Petrona"/>
      <p:regular r:id="rId14"/>
    </p:embeddedFont>
    <p:embeddedFont>
      <p:font typeface="Petrona"/>
      <p:regular r:id="rId15"/>
    </p:embeddedFont>
    <p:embeddedFont>
      <p:font typeface="Petrona"/>
      <p:regular r:id="rId16"/>
    </p:embeddedFont>
    <p:embeddedFont>
      <p:font typeface="Petrona"/>
      <p:regular r:id="rId17"/>
    </p:embeddedFont>
    <p:embeddedFont>
      <p:font typeface="Inter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150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Configuration d'un Serveur de Déploiement (WDS)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34018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Solution pour automatiser et centraliser l'installation de Windows sur un parc informatique.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3804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34566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321141"/>
            <a:ext cx="23737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par BurNinG Soul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3282" y="602456"/>
            <a:ext cx="7610237" cy="1437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Rôle d'un Serveur de Déploiement</a:t>
            </a:r>
            <a:endParaRPr lang="en-US" sz="45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82" y="2368868"/>
            <a:ext cx="1095494" cy="13146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7388" y="2587943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Centralisation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7677388" y="3078718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Installation de Windows à distance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82" y="3683556"/>
            <a:ext cx="1095494" cy="13146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7388" y="3902631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Standardisation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7677388" y="4393406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Mêmes configurations sur tous les postes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82" y="4998244"/>
            <a:ext cx="1095494" cy="13146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7388" y="5217319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Gain de temps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7677388" y="5708094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Déploiement simultané sur plusieurs machines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282" y="6312932"/>
            <a:ext cx="1095494" cy="13146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77388" y="6532007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Automatisation</a:t>
            </a:r>
            <a:endParaRPr lang="en-US" sz="2250" dirty="0"/>
          </a:p>
        </p:txBody>
      </p:sp>
      <p:sp>
        <p:nvSpPr>
          <p:cNvPr id="15" name="Text 8"/>
          <p:cNvSpPr/>
          <p:nvPr/>
        </p:nvSpPr>
        <p:spPr>
          <a:xfrm>
            <a:off x="7677388" y="7022783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Processus sans intervention manuelle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6839"/>
            <a:ext cx="687050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Installation du Rôle WDS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2461260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03973" y="24612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Prérequis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303973" y="2969419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Active Directory, DHCP et DNS configurés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559135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644134" y="3559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Installation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1644134" y="4067294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Gestionnaire de serveur &gt; Ajouter des rôles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657011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984415" y="465701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Sélection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1984415" y="5165169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Cocher "Services de déploiement Windows"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754886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324695" y="575488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Composants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2324695" y="6263045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Serveur de déploiement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96847"/>
            <a:ext cx="830520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Configuration du Service WDS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1048941" y="3481268"/>
            <a:ext cx="30480" cy="2351484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4" name="Shape 2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347" y="3513177"/>
            <a:ext cx="357188" cy="4464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83011" y="3559135"/>
            <a:ext cx="299085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Configuration initiale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183011" y="4067294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Définir le dossier de stockage des images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273612" y="512373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8367C"/>
          </a:solidFill>
          <a:ln/>
        </p:spPr>
      </p:sp>
      <p:sp>
        <p:nvSpPr>
          <p:cNvPr id="10" name="Shape 7"/>
          <p:cNvSpPr/>
          <p:nvPr/>
        </p:nvSpPr>
        <p:spPr>
          <a:xfrm>
            <a:off x="793790" y="48838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7" y="4915733"/>
            <a:ext cx="357188" cy="44648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183011" y="4961692"/>
            <a:ext cx="388203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Ajout d'images d'installation</a:t>
            </a:r>
            <a:endParaRPr lang="en-US" sz="2300" dirty="0"/>
          </a:p>
        </p:txBody>
      </p:sp>
      <p:sp>
        <p:nvSpPr>
          <p:cNvPr id="13" name="Text 9"/>
          <p:cNvSpPr/>
          <p:nvPr/>
        </p:nvSpPr>
        <p:spPr>
          <a:xfrm>
            <a:off x="2183011" y="5469850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Boot sur une image et/ou une clé USB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79474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Déploiement sur Poste Client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Démarrage PXE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37863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Configuration BIOS pour boot réseau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9432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704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Sélection image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37863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Choix de l'image Windows à installer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828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5044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Partitionnement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9937790" y="601265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Configuration du disque dur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80870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15453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Personnalisation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93790" y="58312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Nom machine, compte utilisateur, etc.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2020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7300"/>
            <a:ext cx="74997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Avantages pour l'Entreprise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341721"/>
            <a:ext cx="3664863" cy="2564725"/>
          </a:xfrm>
          <a:prstGeom prst="roundRect">
            <a:avLst>
              <a:gd name="adj" fmla="val 3715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57615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Productivité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30843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Temps d'installation réduit de 80%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394620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Déploiement possible en dehors des heures de bureau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341721"/>
            <a:ext cx="3664863" cy="2564725"/>
          </a:xfrm>
          <a:prstGeom prst="roundRect">
            <a:avLst>
              <a:gd name="adj" fmla="val 3715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257615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Standardisation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4919901" y="30843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Environnements identiques sur tous les postes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919901" y="394620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Intégration des pilotes et logiciels métiers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33261"/>
            <a:ext cx="7556421" cy="1838920"/>
          </a:xfrm>
          <a:prstGeom prst="roundRect">
            <a:avLst>
              <a:gd name="adj" fmla="val 5181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8224" y="536769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Maintenance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028224" y="587585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Réinstallation rapide en cas de problème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8224" y="637484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Facilité de mise à jour vers nouvelles versions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14405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 résumé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48988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0347" y="493073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530906" y="4976693"/>
            <a:ext cx="329791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WDS = solution intégrée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30906" y="548485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Déploiement centralisé inclus dans Windows Server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57003" y="48988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33561" y="493073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8194119" y="49766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Configuration simple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8194119" y="5484852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Mise en place rapide avec l'interface graphique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3013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0347" y="633329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530906" y="637925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Déploiement efficace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30906" y="6887408"/>
            <a:ext cx="123057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Installation simultanée sur plusieurs machines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2025-06-02T08:36:43Z</dcterms:created>
  <dcterms:modified xsi:type="dcterms:W3CDTF">2025-06-02T08:36:43Z</dcterms:modified>
</cp:coreProperties>
</file>