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Roboto Mono Medium"/>
      <p:regular r:id="rId14"/>
    </p:embeddedFont>
    <p:embeddedFont>
      <p:font typeface="Roboto Mono Medium"/>
      <p:regular r:id="rId15"/>
    </p:embeddedFont>
    <p:embeddedFont>
      <p:font typeface="Roboto Mono Medium"/>
      <p:regular r:id="rId16"/>
    </p:embeddedFont>
    <p:embeddedFont>
      <p:font typeface="Roboto Mono Medium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01604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Configuration d'un Serveur d'Impression avec Windows Server 2022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5768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Centralisation et gestion des ressources d'impression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949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Optimisation des processus d'impression en entreprise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8129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 complète pour environnements professionnels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44794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455569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431042"/>
            <a:ext cx="219408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par BurNinG Soul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Rôle d'un Serveur d'Impression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19111" y="2199323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6428423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Centralisation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28423" y="2861310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Gestion unifiée des imprimantes réseau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9111" y="3614976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6428423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Disponibilité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6428423" y="4276963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Accès aux ressources d'impression 24/7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9111" y="5030629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04040"/>
          </a:solidFill>
          <a:ln/>
        </p:spPr>
      </p:sp>
      <p:sp>
        <p:nvSpPr>
          <p:cNvPr id="11" name="Text 8"/>
          <p:cNvSpPr/>
          <p:nvPr/>
        </p:nvSpPr>
        <p:spPr>
          <a:xfrm>
            <a:off x="6428423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Contrôle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28423" y="5692616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Sécurité et suivi des travaux d'impression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9111" y="6446282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404040"/>
          </a:solidFill>
          <a:ln/>
        </p:spPr>
      </p:sp>
      <p:sp>
        <p:nvSpPr>
          <p:cNvPr id="14" name="Text 11"/>
          <p:cNvSpPr/>
          <p:nvPr/>
        </p:nvSpPr>
        <p:spPr>
          <a:xfrm>
            <a:off x="6428423" y="665559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Optimisation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428423" y="7108269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Réduction des coûts et maintenance simplifiée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7457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Prérequis et Installation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21556" y="2319099"/>
            <a:ext cx="30480" cy="5305663"/>
          </a:xfrm>
          <a:prstGeom prst="roundRect">
            <a:avLst>
              <a:gd name="adj" fmla="val 108709"/>
            </a:avLst>
          </a:prstGeom>
          <a:solidFill>
            <a:srgbClr val="595959"/>
          </a:solidFill>
          <a:ln/>
        </p:spPr>
      </p:sp>
      <p:sp>
        <p:nvSpPr>
          <p:cNvPr id="5" name="Shape 2"/>
          <p:cNvSpPr/>
          <p:nvPr/>
        </p:nvSpPr>
        <p:spPr>
          <a:xfrm>
            <a:off x="1239560" y="2552343"/>
            <a:ext cx="662583" cy="30480"/>
          </a:xfrm>
          <a:prstGeom prst="roundRect">
            <a:avLst>
              <a:gd name="adj" fmla="val 108709"/>
            </a:avLst>
          </a:prstGeom>
          <a:solidFill>
            <a:srgbClr val="595959"/>
          </a:solidFill>
          <a:ln/>
        </p:spPr>
      </p:sp>
      <p:sp>
        <p:nvSpPr>
          <p:cNvPr id="6" name="Shape 3"/>
          <p:cNvSpPr/>
          <p:nvPr/>
        </p:nvSpPr>
        <p:spPr>
          <a:xfrm>
            <a:off x="773073" y="2319099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0" y="2360533"/>
            <a:ext cx="331232" cy="41409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25980" y="2394942"/>
            <a:ext cx="463736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Windows Server 2022 installé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125980" y="2872502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1239560" y="3900845"/>
            <a:ext cx="662583" cy="30480"/>
          </a:xfrm>
          <a:prstGeom prst="roundRect">
            <a:avLst>
              <a:gd name="adj" fmla="val 108709"/>
            </a:avLst>
          </a:prstGeom>
          <a:solidFill>
            <a:srgbClr val="595959"/>
          </a:solidFill>
          <a:ln/>
        </p:spPr>
      </p:sp>
      <p:sp>
        <p:nvSpPr>
          <p:cNvPr id="11" name="Shape 7"/>
          <p:cNvSpPr/>
          <p:nvPr/>
        </p:nvSpPr>
        <p:spPr>
          <a:xfrm>
            <a:off x="773073" y="3667601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40" y="3709035"/>
            <a:ext cx="331232" cy="4140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25980" y="374344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Réseau configuré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2125980" y="4221004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IP statique et connectivité réseau fonctionnelle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1239560" y="5249347"/>
            <a:ext cx="662583" cy="30480"/>
          </a:xfrm>
          <a:prstGeom prst="roundRect">
            <a:avLst>
              <a:gd name="adj" fmla="val 108709"/>
            </a:avLst>
          </a:prstGeom>
          <a:solidFill>
            <a:srgbClr val="595959"/>
          </a:solidFill>
          <a:ln/>
        </p:spPr>
      </p:sp>
      <p:sp>
        <p:nvSpPr>
          <p:cNvPr id="16" name="Shape 11"/>
          <p:cNvSpPr/>
          <p:nvPr/>
        </p:nvSpPr>
        <p:spPr>
          <a:xfrm>
            <a:off x="773073" y="5016103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40" y="5057537"/>
            <a:ext cx="331232" cy="41409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25980" y="5091946"/>
            <a:ext cx="3478054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Compte administrateur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2125980" y="5569506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Droits d'administration sur le serveur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1239560" y="6597848"/>
            <a:ext cx="662583" cy="30480"/>
          </a:xfrm>
          <a:prstGeom prst="roundRect">
            <a:avLst>
              <a:gd name="adj" fmla="val 108709"/>
            </a:avLst>
          </a:prstGeom>
          <a:solidFill>
            <a:srgbClr val="595959"/>
          </a:solidFill>
          <a:ln/>
        </p:spPr>
      </p:sp>
      <p:sp>
        <p:nvSpPr>
          <p:cNvPr id="21" name="Shape 15"/>
          <p:cNvSpPr/>
          <p:nvPr/>
        </p:nvSpPr>
        <p:spPr>
          <a:xfrm>
            <a:off x="773073" y="6364605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40" y="6406039"/>
            <a:ext cx="331232" cy="414099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25980" y="6440448"/>
            <a:ext cx="331243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Installation du rôle</a:t>
            </a:r>
            <a:endParaRPr lang="en-US" sz="2150" dirty="0"/>
          </a:p>
        </p:txBody>
      </p:sp>
      <p:sp>
        <p:nvSpPr>
          <p:cNvPr id="24" name="Text 17"/>
          <p:cNvSpPr/>
          <p:nvPr/>
        </p:nvSpPr>
        <p:spPr>
          <a:xfrm>
            <a:off x="2125980" y="6918008"/>
            <a:ext cx="6244947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Via le Gestionnaire de serveur: "Ajouter des rôles et fonctionnalités"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102072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Ajout et Partage d'Imprimantes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3060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Ajout d'imprimante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Via la console "Gestion d'impression"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505200"/>
            <a:ext cx="3401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Installation pilotes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268022" y="3995618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Sélection des pilotes compatibles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4866084"/>
            <a:ext cx="35710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Configuration partage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535650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Nom et permissions réseau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Test fonctionnel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268022" y="671738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Vérification via page de test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91865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Gestion des Files d'Attente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3401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Interface de gestion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Affichage des travaux en cours et en attente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3911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Contrôle administrateur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Pause, reprise et suppression des travaux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3060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Gestion des droits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Attribution de permissions par groupe/utilisateur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91865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Avantages pour l'Entreprise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230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Réduction des coûts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2254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Optimisation des ressources d'impression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595959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230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Productivité accrue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0250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Moins de temps perdu en problèmes d'impression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595959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060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Sécurité renforcée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4573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Contrôle des accès et audit des impressions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595959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44213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Administration centralisée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4971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Gestion simplifiée pour l'équipe informatique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28908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Solution complète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Répond aux besoins d'impression en environnement professionnel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42512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Administration simplifiée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Outils de gestion centralisés et efficaces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Évolutivité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S'adapte à la croissance de l'entreprise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3401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Compétence valorisée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Expertise technique recherchée en entreprise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2025-06-02T08:30:00Z</dcterms:created>
  <dcterms:modified xsi:type="dcterms:W3CDTF">2025-06-02T08:30:00Z</dcterms:modified>
</cp:coreProperties>
</file>